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80625" cy="3779838"/>
  <p:notesSz cx="6858000" cy="9144000"/>
  <p:defaultTextStyle>
    <a:defPPr>
      <a:defRPr lang="ja-JP"/>
    </a:defPPr>
    <a:lvl1pPr marL="0" algn="l" defTabSz="665226" rtl="0" eaLnBrk="1" latinLnBrk="0" hangingPunct="1">
      <a:defRPr kumimoji="1" sz="1310" kern="1200">
        <a:solidFill>
          <a:schemeClr val="tx1"/>
        </a:solidFill>
        <a:latin typeface="+mn-lt"/>
        <a:ea typeface="+mn-ea"/>
        <a:cs typeface="+mn-cs"/>
      </a:defRPr>
    </a:lvl1pPr>
    <a:lvl2pPr marL="332613" algn="l" defTabSz="665226" rtl="0" eaLnBrk="1" latinLnBrk="0" hangingPunct="1">
      <a:defRPr kumimoji="1" sz="1310" kern="1200">
        <a:solidFill>
          <a:schemeClr val="tx1"/>
        </a:solidFill>
        <a:latin typeface="+mn-lt"/>
        <a:ea typeface="+mn-ea"/>
        <a:cs typeface="+mn-cs"/>
      </a:defRPr>
    </a:lvl2pPr>
    <a:lvl3pPr marL="665226" algn="l" defTabSz="665226" rtl="0" eaLnBrk="1" latinLnBrk="0" hangingPunct="1">
      <a:defRPr kumimoji="1" sz="1310" kern="1200">
        <a:solidFill>
          <a:schemeClr val="tx1"/>
        </a:solidFill>
        <a:latin typeface="+mn-lt"/>
        <a:ea typeface="+mn-ea"/>
        <a:cs typeface="+mn-cs"/>
      </a:defRPr>
    </a:lvl3pPr>
    <a:lvl4pPr marL="997839" algn="l" defTabSz="665226" rtl="0" eaLnBrk="1" latinLnBrk="0" hangingPunct="1">
      <a:defRPr kumimoji="1" sz="1310" kern="1200">
        <a:solidFill>
          <a:schemeClr val="tx1"/>
        </a:solidFill>
        <a:latin typeface="+mn-lt"/>
        <a:ea typeface="+mn-ea"/>
        <a:cs typeface="+mn-cs"/>
      </a:defRPr>
    </a:lvl4pPr>
    <a:lvl5pPr marL="1330452" algn="l" defTabSz="665226" rtl="0" eaLnBrk="1" latinLnBrk="0" hangingPunct="1">
      <a:defRPr kumimoji="1" sz="1310" kern="1200">
        <a:solidFill>
          <a:schemeClr val="tx1"/>
        </a:solidFill>
        <a:latin typeface="+mn-lt"/>
        <a:ea typeface="+mn-ea"/>
        <a:cs typeface="+mn-cs"/>
      </a:defRPr>
    </a:lvl5pPr>
    <a:lvl6pPr marL="1663065" algn="l" defTabSz="665226" rtl="0" eaLnBrk="1" latinLnBrk="0" hangingPunct="1">
      <a:defRPr kumimoji="1" sz="1310" kern="1200">
        <a:solidFill>
          <a:schemeClr val="tx1"/>
        </a:solidFill>
        <a:latin typeface="+mn-lt"/>
        <a:ea typeface="+mn-ea"/>
        <a:cs typeface="+mn-cs"/>
      </a:defRPr>
    </a:lvl6pPr>
    <a:lvl7pPr marL="1995678" algn="l" defTabSz="665226" rtl="0" eaLnBrk="1" latinLnBrk="0" hangingPunct="1">
      <a:defRPr kumimoji="1" sz="1310" kern="1200">
        <a:solidFill>
          <a:schemeClr val="tx1"/>
        </a:solidFill>
        <a:latin typeface="+mn-lt"/>
        <a:ea typeface="+mn-ea"/>
        <a:cs typeface="+mn-cs"/>
      </a:defRPr>
    </a:lvl7pPr>
    <a:lvl8pPr marL="2328291" algn="l" defTabSz="665226" rtl="0" eaLnBrk="1" latinLnBrk="0" hangingPunct="1">
      <a:defRPr kumimoji="1" sz="1310" kern="1200">
        <a:solidFill>
          <a:schemeClr val="tx1"/>
        </a:solidFill>
        <a:latin typeface="+mn-lt"/>
        <a:ea typeface="+mn-ea"/>
        <a:cs typeface="+mn-cs"/>
      </a:defRPr>
    </a:lvl8pPr>
    <a:lvl9pPr marL="2660904" algn="l" defTabSz="665226" rtl="0" eaLnBrk="1" latinLnBrk="0" hangingPunct="1">
      <a:defRPr kumimoji="1" sz="131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58"/>
    <p:restoredTop sz="94613"/>
  </p:normalViewPr>
  <p:slideViewPr>
    <p:cSldViewPr snapToGrid="0" snapToObjects="1">
      <p:cViewPr varScale="1">
        <p:scale>
          <a:sx n="226" d="100"/>
          <a:sy n="226" d="100"/>
        </p:scale>
        <p:origin x="208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078" y="618599"/>
            <a:ext cx="7560469" cy="1315944"/>
          </a:xfrm>
        </p:spPr>
        <p:txBody>
          <a:bodyPr anchor="b"/>
          <a:lstStyle>
            <a:lvl1pPr algn="ctr">
              <a:defRPr sz="3307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1985290"/>
            <a:ext cx="7560469" cy="912586"/>
          </a:xfrm>
        </p:spPr>
        <p:txBody>
          <a:bodyPr/>
          <a:lstStyle>
            <a:lvl1pPr marL="0" indent="0" algn="ctr">
              <a:buNone/>
              <a:defRPr sz="1323"/>
            </a:lvl1pPr>
            <a:lvl2pPr marL="252009" indent="0" algn="ctr">
              <a:buNone/>
              <a:defRPr sz="1102"/>
            </a:lvl2pPr>
            <a:lvl3pPr marL="504017" indent="0" algn="ctr">
              <a:buNone/>
              <a:defRPr sz="992"/>
            </a:lvl3pPr>
            <a:lvl4pPr marL="756026" indent="0" algn="ctr">
              <a:buNone/>
              <a:defRPr sz="882"/>
            </a:lvl4pPr>
            <a:lvl5pPr marL="1008035" indent="0" algn="ctr">
              <a:buNone/>
              <a:defRPr sz="882"/>
            </a:lvl5pPr>
            <a:lvl6pPr marL="1260043" indent="0" algn="ctr">
              <a:buNone/>
              <a:defRPr sz="882"/>
            </a:lvl6pPr>
            <a:lvl7pPr marL="1512052" indent="0" algn="ctr">
              <a:buNone/>
              <a:defRPr sz="882"/>
            </a:lvl7pPr>
            <a:lvl8pPr marL="1764060" indent="0" algn="ctr">
              <a:buNone/>
              <a:defRPr sz="882"/>
            </a:lvl8pPr>
            <a:lvl9pPr marL="2016069" indent="0" algn="ctr">
              <a:buNone/>
              <a:defRPr sz="882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62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759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7" y="201241"/>
            <a:ext cx="2173635" cy="3203238"/>
          </a:xfrm>
        </p:spPr>
        <p:txBody>
          <a:bodyPr vert="eaVert"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3" y="201241"/>
            <a:ext cx="6394896" cy="3203238"/>
          </a:xfrm>
        </p:spPr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2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61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942335"/>
            <a:ext cx="8694539" cy="1572307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2529517"/>
            <a:ext cx="8694539" cy="826839"/>
          </a:xfrm>
        </p:spPr>
        <p:txBody>
          <a:bodyPr/>
          <a:lstStyle>
            <a:lvl1pPr marL="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1pPr>
            <a:lvl2pPr marL="252009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2pPr>
            <a:lvl3pPr marL="50401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756026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4pPr>
            <a:lvl5pPr marL="1008035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5pPr>
            <a:lvl6pPr marL="1260043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6pPr>
            <a:lvl7pPr marL="1512052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7pPr>
            <a:lvl8pPr marL="1764060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8pPr>
            <a:lvl9pPr marL="2016069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1006207"/>
            <a:ext cx="4284266" cy="2398272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1006207"/>
            <a:ext cx="4284266" cy="2398272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72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201242"/>
            <a:ext cx="8694539" cy="730594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926586"/>
            <a:ext cx="4264576" cy="454105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1380691"/>
            <a:ext cx="4264576" cy="2030788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6" y="926586"/>
            <a:ext cx="4285579" cy="454105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6" y="1380691"/>
            <a:ext cx="4285579" cy="2030788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99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09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2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251989"/>
            <a:ext cx="3251264" cy="881962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544227"/>
            <a:ext cx="5103316" cy="2686135"/>
          </a:xfrm>
        </p:spPr>
        <p:txBody>
          <a:bodyPr/>
          <a:lstStyle>
            <a:lvl1pPr>
              <a:defRPr sz="1764"/>
            </a:lvl1pPr>
            <a:lvl2pPr>
              <a:defRPr sz="1543"/>
            </a:lvl2pPr>
            <a:lvl3pPr>
              <a:defRPr sz="1323"/>
            </a:lvl3pPr>
            <a:lvl4pPr>
              <a:defRPr sz="1102"/>
            </a:lvl4pPr>
            <a:lvl5pPr>
              <a:defRPr sz="1102"/>
            </a:lvl5pPr>
            <a:lvl6pPr>
              <a:defRPr sz="1102"/>
            </a:lvl6pPr>
            <a:lvl7pPr>
              <a:defRPr sz="1102"/>
            </a:lvl7pPr>
            <a:lvl8pPr>
              <a:defRPr sz="1102"/>
            </a:lvl8pPr>
            <a:lvl9pPr>
              <a:defRPr sz="1102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1133952"/>
            <a:ext cx="3251264" cy="2100785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1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251989"/>
            <a:ext cx="3251264" cy="881962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544227"/>
            <a:ext cx="5103316" cy="2686135"/>
          </a:xfrm>
        </p:spPr>
        <p:txBody>
          <a:bodyPr anchor="t"/>
          <a:lstStyle>
            <a:lvl1pPr marL="0" indent="0">
              <a:buNone/>
              <a:defRPr sz="1764"/>
            </a:lvl1pPr>
            <a:lvl2pPr marL="252009" indent="0">
              <a:buNone/>
              <a:defRPr sz="1543"/>
            </a:lvl2pPr>
            <a:lvl3pPr marL="504017" indent="0">
              <a:buNone/>
              <a:defRPr sz="1323"/>
            </a:lvl3pPr>
            <a:lvl4pPr marL="756026" indent="0">
              <a:buNone/>
              <a:defRPr sz="1102"/>
            </a:lvl4pPr>
            <a:lvl5pPr marL="1008035" indent="0">
              <a:buNone/>
              <a:defRPr sz="1102"/>
            </a:lvl5pPr>
            <a:lvl6pPr marL="1260043" indent="0">
              <a:buNone/>
              <a:defRPr sz="1102"/>
            </a:lvl6pPr>
            <a:lvl7pPr marL="1512052" indent="0">
              <a:buNone/>
              <a:defRPr sz="1102"/>
            </a:lvl7pPr>
            <a:lvl8pPr marL="1764060" indent="0">
              <a:buNone/>
              <a:defRPr sz="1102"/>
            </a:lvl8pPr>
            <a:lvl9pPr marL="2016069" indent="0">
              <a:buNone/>
              <a:defRPr sz="1102"/>
            </a:lvl9pPr>
          </a:lstStyle>
          <a:p>
            <a:r>
              <a:rPr lang="ja-JP" altLang="en-US" dirty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1133952"/>
            <a:ext cx="3251264" cy="2100785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9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201242"/>
            <a:ext cx="8694539" cy="730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1006207"/>
            <a:ext cx="8694539" cy="239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3503350"/>
            <a:ext cx="2268141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6E8D2-D9E2-5449-97A2-99204032C043}" type="datetimeFigureOut"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3503350"/>
            <a:ext cx="3402211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3503350"/>
            <a:ext cx="2268141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6B1AE-6C11-DB4B-BE23-5BA6CB51D824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2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kumimoji="1"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53789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ＭＳ Ｐゴシック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Takuya Suzumura</dc:creator>
  <cp:lastModifiedBy>Takuya Suzumura</cp:lastModifiedBy>
  <cp:revision>1</cp:revision>
  <dcterms:created xsi:type="dcterms:W3CDTF">2016-08-30T06:59:51Z</dcterms:created>
  <dcterms:modified xsi:type="dcterms:W3CDTF">2016-08-30T07:00:34Z</dcterms:modified>
</cp:coreProperties>
</file>